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ource Serif Pro" charset="1" panose="02040603050405020204"/>
      <p:regular r:id="rId10"/>
    </p:embeddedFont>
    <p:embeddedFont>
      <p:font typeface="Source Serif Pro Bold" charset="1" panose="02040803050405020204"/>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Marykate"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slides/slide23.xml" Type="http://schemas.openxmlformats.org/officeDocument/2006/relationships/slide"/><Relationship Id="rId4" Target="theme/theme1.xml" Type="http://schemas.openxmlformats.org/officeDocument/2006/relationships/theme"/><Relationship Id="rId40"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gif"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slide2.xml" Type="http://schemas.openxmlformats.org/officeDocument/2006/relationships/slide"/><Relationship Id="rId9"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slide8.xml" Type="http://schemas.openxmlformats.org/officeDocument/2006/relationships/slide"/><Relationship Id="rId7" Target="../media/image35.png" Type="http://schemas.openxmlformats.org/officeDocument/2006/relationships/image"/><Relationship Id="rId8" Target="../media/image3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slide8.xml" Type="http://schemas.openxmlformats.org/officeDocument/2006/relationships/slide"/><Relationship Id="rId7" Target="../media/image38.png" Type="http://schemas.openxmlformats.org/officeDocument/2006/relationships/image"/><Relationship Id="rId8" Target="../media/image3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13.xml" Type="http://schemas.openxmlformats.org/officeDocument/2006/relationships/slid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slide2.xml" Type="http://schemas.openxmlformats.org/officeDocument/2006/relationships/slide"/><Relationship Id="rId7" Target="../media/image40.png" Type="http://schemas.openxmlformats.org/officeDocument/2006/relationships/image"/><Relationship Id="rId8" Target="../media/image41.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15.xml" Type="http://schemas.openxmlformats.org/officeDocument/2006/relationships/slid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slide2.xml" Type="http://schemas.openxmlformats.org/officeDocument/2006/relationships/slide"/><Relationship Id="rId7" Target="../media/image42.png" Type="http://schemas.openxmlformats.org/officeDocument/2006/relationships/image"/><Relationship Id="rId8" Target="../media/image4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17.xml" Type="http://schemas.openxmlformats.org/officeDocument/2006/relationships/slid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slide2.xml" Type="http://schemas.openxmlformats.org/officeDocument/2006/relationships/slid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19.xml" Type="http://schemas.openxmlformats.org/officeDocument/2006/relationships/slid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 Id="rId4" Target="../media/image45.jpeg" Type="http://schemas.openxmlformats.org/officeDocument/2006/relationships/image"/><Relationship Id="rId5" Target="../media/image46.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slide2.xml" Type="http://schemas.openxmlformats.org/officeDocument/2006/relationships/slid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slide18.xml" Type="http://schemas.openxmlformats.org/officeDocument/2006/relationships/slide"/><Relationship Id="rId11" Target="slide16.xml" Type="http://schemas.openxmlformats.org/officeDocument/2006/relationships/slide"/><Relationship Id="rId12" Target="slide20.xml" Type="http://schemas.openxmlformats.org/officeDocument/2006/relationships/slide"/><Relationship Id="rId13" Target="slide22.xml" Type="http://schemas.openxmlformats.org/officeDocument/2006/relationships/slide"/><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slide3.xml" Type="http://schemas.openxmlformats.org/officeDocument/2006/relationships/slide"/><Relationship Id="rId6" Target="slide14.xml" Type="http://schemas.openxmlformats.org/officeDocument/2006/relationships/slide"/><Relationship Id="rId7" Target="slide5.xml" Type="http://schemas.openxmlformats.org/officeDocument/2006/relationships/slide"/><Relationship Id="rId8" Target="slide7.xml" Type="http://schemas.openxmlformats.org/officeDocument/2006/relationships/slide"/><Relationship Id="rId9" Target="slide12.xml" Type="http://schemas.openxmlformats.org/officeDocument/2006/relationships/slid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21.xml" Type="http://schemas.openxmlformats.org/officeDocument/2006/relationships/slid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jpe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slide2.xml" Type="http://schemas.openxmlformats.org/officeDocument/2006/relationships/slid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23.xml" Type="http://schemas.openxmlformats.org/officeDocument/2006/relationships/slid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jpe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slide24.xml" Type="http://schemas.openxmlformats.org/officeDocument/2006/relationships/slid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slide1.xml" Type="http://schemas.openxmlformats.org/officeDocument/2006/relationships/slide"/><Relationship Id="rId2" Target="../media/image53.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4.xml" Type="http://schemas.openxmlformats.org/officeDocument/2006/relationships/slid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slide2.xml" Type="http://schemas.openxmlformats.org/officeDocument/2006/relationship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6.xml" Type="http://schemas.openxmlformats.org/officeDocument/2006/relationships/slid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jpeg" Type="http://schemas.openxmlformats.org/officeDocument/2006/relationships/image"/><Relationship Id="rId4" Target="../media/image23.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slide2.xml" Type="http://schemas.openxmlformats.org/officeDocument/2006/relationships/slid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slide8.xml" Type="http://schemas.openxmlformats.org/officeDocument/2006/relationship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slide11.xml" Type="http://schemas.openxmlformats.org/officeDocument/2006/relationships/slide"/><Relationship Id="rId12" Target="../media/image20.png" Type="http://schemas.openxmlformats.org/officeDocument/2006/relationships/image"/><Relationship Id="rId13" Target="../media/image21.svg" Type="http://schemas.openxmlformats.org/officeDocument/2006/relationships/image"/><Relationship Id="rId14" Target="slide2.xml" Type="http://schemas.openxmlformats.org/officeDocument/2006/relationships/slide"/><Relationship Id="rId15" Target="../media/image30.pn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slide9.xml" Type="http://schemas.openxmlformats.org/officeDocument/2006/relationships/slide"/><Relationship Id="rId6" Target="../media/image26.png" Type="http://schemas.openxmlformats.org/officeDocument/2006/relationships/image"/><Relationship Id="rId7" Target="../media/image27.svg" Type="http://schemas.openxmlformats.org/officeDocument/2006/relationships/image"/><Relationship Id="rId8" Target="slide10.xml" Type="http://schemas.openxmlformats.org/officeDocument/2006/relationships/slide"/><Relationship Id="rId9"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slide8.xml" Type="http://schemas.openxmlformats.org/officeDocument/2006/relationships/slide"/><Relationship Id="rId7" Target="../media/image32.png" Type="http://schemas.openxmlformats.org/officeDocument/2006/relationships/image"/><Relationship Id="rId8"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grpSp>
        <p:nvGrpSpPr>
          <p:cNvPr name="Group 3" id="3"/>
          <p:cNvGrpSpPr/>
          <p:nvPr/>
        </p:nvGrpSpPr>
        <p:grpSpPr>
          <a:xfrm rot="0">
            <a:off x="2058072" y="1295137"/>
            <a:ext cx="14171857" cy="7638806"/>
            <a:chOff x="0" y="0"/>
            <a:chExt cx="18895809" cy="10185074"/>
          </a:xfrm>
        </p:grpSpPr>
        <p:pic>
          <p:nvPicPr>
            <p:cNvPr name="Picture 4" id="4"/>
            <p:cNvPicPr>
              <a:picLocks noChangeAspect="true"/>
            </p:cNvPicPr>
            <p:nvPr/>
          </p:nvPicPr>
          <p:blipFill>
            <a:blip r:embed="rId3"/>
            <a:srcRect l="0" t="3518" r="0" b="28697"/>
            <a:stretch>
              <a:fillRect/>
            </a:stretch>
          </p:blipFill>
          <p:spPr>
            <a:xfrm flipH="false" flipV="false" rot="0">
              <a:off x="0" y="402745"/>
              <a:ext cx="18895809" cy="978233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838892">
              <a:off x="16129734" y="305914"/>
              <a:ext cx="1617713" cy="1523591"/>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388606">
            <a:off x="5161203" y="912405"/>
            <a:ext cx="1260418" cy="1398523"/>
          </a:xfrm>
          <a:prstGeom prst="rect">
            <a:avLst/>
          </a:prstGeom>
        </p:spPr>
      </p:pic>
      <p:grpSp>
        <p:nvGrpSpPr>
          <p:cNvPr name="Group 7" id="7"/>
          <p:cNvGrpSpPr/>
          <p:nvPr/>
        </p:nvGrpSpPr>
        <p:grpSpPr>
          <a:xfrm rot="0">
            <a:off x="12537273" y="5236811"/>
            <a:ext cx="1818156" cy="1818156"/>
            <a:chOff x="0" y="0"/>
            <a:chExt cx="812800" cy="812800"/>
          </a:xfrm>
        </p:grpSpPr>
        <p:sp>
          <p:nvSpPr>
            <p:cNvPr name="Freeform 8" id="8">
              <a:hlinkClick r:id="rId8" action="ppaction://hlinksldjump"/>
            </p:cNvPr>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C2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973242" y="4836670"/>
            <a:ext cx="8341517" cy="3796028"/>
          </a:xfrm>
          <a:prstGeom prst="rect">
            <a:avLst/>
          </a:prstGeom>
        </p:spPr>
        <p:txBody>
          <a:bodyPr anchor="t" rtlCol="false" tIns="0" lIns="0" bIns="0" rIns="0">
            <a:spAutoFit/>
          </a:bodyPr>
          <a:lstStyle/>
          <a:p>
            <a:pPr algn="ctr">
              <a:lnSpc>
                <a:spcPts val="6020"/>
              </a:lnSpc>
            </a:pPr>
            <a:r>
              <a:rPr lang="en-US" sz="4300" spc="21">
                <a:solidFill>
                  <a:srgbClr val="545454"/>
                </a:solidFill>
                <a:latin typeface="Marykate"/>
              </a:rPr>
              <a:t>Astrella Elga Ananta</a:t>
            </a:r>
          </a:p>
          <a:p>
            <a:pPr algn="ctr">
              <a:lnSpc>
                <a:spcPts val="6020"/>
              </a:lnSpc>
            </a:pPr>
            <a:r>
              <a:rPr lang="en-US" sz="4300" spc="21">
                <a:solidFill>
                  <a:srgbClr val="545454"/>
                </a:solidFill>
                <a:latin typeface="Marykate"/>
              </a:rPr>
              <a:t>Bagus Ihsan Saputro</a:t>
            </a:r>
          </a:p>
          <a:p>
            <a:pPr algn="ctr">
              <a:lnSpc>
                <a:spcPts val="6020"/>
              </a:lnSpc>
            </a:pPr>
            <a:r>
              <a:rPr lang="en-US" sz="4300" spc="21">
                <a:solidFill>
                  <a:srgbClr val="545454"/>
                </a:solidFill>
                <a:latin typeface="Marykate"/>
              </a:rPr>
              <a:t>Dwi Rama Andrian</a:t>
            </a:r>
          </a:p>
          <a:p>
            <a:pPr algn="ctr">
              <a:lnSpc>
                <a:spcPts val="6020"/>
              </a:lnSpc>
            </a:pPr>
            <a:r>
              <a:rPr lang="en-US" sz="4300" spc="21">
                <a:solidFill>
                  <a:srgbClr val="545454"/>
                </a:solidFill>
                <a:latin typeface="Marykate"/>
              </a:rPr>
              <a:t>M. Anang Subkhi</a:t>
            </a:r>
          </a:p>
          <a:p>
            <a:pPr algn="ctr">
              <a:lnSpc>
                <a:spcPts val="6020"/>
              </a:lnSpc>
            </a:pPr>
            <a:r>
              <a:rPr lang="en-US" sz="4300" spc="21">
                <a:solidFill>
                  <a:srgbClr val="545454"/>
                </a:solidFill>
                <a:latin typeface="Marykate"/>
              </a:rPr>
              <a:t>M. Irvan Islamsyah</a:t>
            </a:r>
          </a:p>
        </p:txBody>
      </p:sp>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150047">
            <a:off x="2737392" y="8258064"/>
            <a:ext cx="3348950" cy="1351758"/>
          </a:xfrm>
          <a:prstGeom prst="rect">
            <a:avLst/>
          </a:prstGeom>
        </p:spPr>
      </p:pic>
      <p:pic>
        <p:nvPicPr>
          <p:cNvPr name="Picture 12" id="12"/>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531315" y="6145889"/>
            <a:ext cx="2194959" cy="2788054"/>
          </a:xfrm>
          <a:prstGeom prst="rect">
            <a:avLst/>
          </a:prstGeom>
        </p:spPr>
      </p:pic>
      <p:pic>
        <p:nvPicPr>
          <p:cNvPr name="Picture 13" id="13"/>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4183691">
            <a:off x="-109045" y="86688"/>
            <a:ext cx="3883048" cy="3049957"/>
          </a:xfrm>
          <a:prstGeom prst="rect">
            <a:avLst/>
          </a:prstGeom>
        </p:spPr>
      </p:pic>
      <p:pic>
        <p:nvPicPr>
          <p:cNvPr name="Picture 14" id="14"/>
          <p:cNvPicPr>
            <a:picLocks noChangeAspect="true"/>
          </p:cNvPicPr>
          <p:nvPr/>
        </p:nvPicPr>
        <p:blipFill>
          <a:blip r:embed="rId15"/>
          <a:srcRect l="0" t="0" r="0" b="0"/>
          <a:stretch>
            <a:fillRect/>
          </a:stretch>
        </p:blipFill>
        <p:spPr>
          <a:xfrm flipH="false" flipV="false" rot="0">
            <a:off x="12776782" y="5466122"/>
            <a:ext cx="1339140" cy="1359533"/>
          </a:xfrm>
          <a:prstGeom prst="rect">
            <a:avLst/>
          </a:prstGeom>
        </p:spPr>
      </p:pic>
      <p:sp>
        <p:nvSpPr>
          <p:cNvPr name="TextBox 15" id="15"/>
          <p:cNvSpPr txBox="true"/>
          <p:nvPr/>
        </p:nvSpPr>
        <p:spPr>
          <a:xfrm rot="0">
            <a:off x="6465391" y="1834309"/>
            <a:ext cx="5357217" cy="1566544"/>
          </a:xfrm>
          <a:prstGeom prst="rect">
            <a:avLst/>
          </a:prstGeom>
        </p:spPr>
        <p:txBody>
          <a:bodyPr anchor="t" rtlCol="false" tIns="0" lIns="0" bIns="0" rIns="0">
            <a:spAutoFit/>
          </a:bodyPr>
          <a:lstStyle/>
          <a:p>
            <a:pPr algn="ctr">
              <a:lnSpc>
                <a:spcPts val="12880"/>
              </a:lnSpc>
            </a:pPr>
            <a:r>
              <a:rPr lang="en-US" sz="9200">
                <a:solidFill>
                  <a:srgbClr val="545454"/>
                </a:solidFill>
                <a:latin typeface="Marykate"/>
              </a:rPr>
              <a:t>KAN</a:t>
            </a:r>
            <a:r>
              <a:rPr lang="en-US" sz="9200">
                <a:solidFill>
                  <a:srgbClr val="38B6FF"/>
                </a:solidFill>
                <a:latin typeface="Marykate"/>
              </a:rPr>
              <a:t>TIN</a:t>
            </a:r>
            <a:r>
              <a:rPr lang="en-US" sz="9200">
                <a:solidFill>
                  <a:srgbClr val="545454"/>
                </a:solidFill>
                <a:latin typeface="Marykate"/>
              </a:rPr>
              <a:t> SE</a:t>
            </a:r>
            <a:r>
              <a:rPr lang="en-US" sz="9200">
                <a:solidFill>
                  <a:srgbClr val="38B6FF"/>
                </a:solidFill>
                <a:latin typeface="Marykate"/>
              </a:rPr>
              <a:t>HAT</a:t>
            </a:r>
          </a:p>
        </p:txBody>
      </p:sp>
      <p:sp>
        <p:nvSpPr>
          <p:cNvPr name="TextBox 16" id="16"/>
          <p:cNvSpPr txBox="true"/>
          <p:nvPr/>
        </p:nvSpPr>
        <p:spPr>
          <a:xfrm rot="0">
            <a:off x="6465511" y="3175593"/>
            <a:ext cx="5357098" cy="896620"/>
          </a:xfrm>
          <a:prstGeom prst="rect">
            <a:avLst/>
          </a:prstGeom>
        </p:spPr>
        <p:txBody>
          <a:bodyPr anchor="t" rtlCol="false" tIns="0" lIns="0" bIns="0" rIns="0">
            <a:spAutoFit/>
          </a:bodyPr>
          <a:lstStyle/>
          <a:p>
            <a:pPr algn="ctr">
              <a:lnSpc>
                <a:spcPts val="7279"/>
              </a:lnSpc>
            </a:pPr>
            <a:r>
              <a:rPr lang="en-US" sz="5199">
                <a:solidFill>
                  <a:srgbClr val="7ED957"/>
                </a:solidFill>
                <a:latin typeface="Marykate"/>
              </a:rPr>
              <a:t>PRESENTATION</a:t>
            </a:r>
          </a:p>
        </p:txBody>
      </p:sp>
      <p:sp>
        <p:nvSpPr>
          <p:cNvPr name="TextBox 17" id="17"/>
          <p:cNvSpPr txBox="true"/>
          <p:nvPr/>
        </p:nvSpPr>
        <p:spPr>
          <a:xfrm rot="0">
            <a:off x="6465511" y="4170555"/>
            <a:ext cx="5357098" cy="589915"/>
          </a:xfrm>
          <a:prstGeom prst="rect">
            <a:avLst/>
          </a:prstGeom>
        </p:spPr>
        <p:txBody>
          <a:bodyPr anchor="t" rtlCol="false" tIns="0" lIns="0" bIns="0" rIns="0">
            <a:spAutoFit/>
          </a:bodyPr>
          <a:lstStyle/>
          <a:p>
            <a:pPr algn="ctr">
              <a:lnSpc>
                <a:spcPts val="4759"/>
              </a:lnSpc>
            </a:pPr>
            <a:r>
              <a:rPr lang="en-US" sz="3399">
                <a:solidFill>
                  <a:srgbClr val="000000"/>
                </a:solidFill>
                <a:latin typeface="Marykate"/>
              </a:rPr>
              <a:t>KELOMPOK 2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580019" y="2998434"/>
            <a:ext cx="13127962" cy="4290131"/>
          </a:xfrm>
          <a:prstGeom prst="rect">
            <a:avLst/>
          </a:prstGeom>
        </p:spPr>
      </p:pic>
      <p:pic>
        <p:nvPicPr>
          <p:cNvPr name="Picture 4" id="4">
            <a:hlinkClick r:id="rId6" action="ppaction://hlinksldjump"/>
          </p:cNvPr>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41975" y="8151933"/>
            <a:ext cx="604049" cy="60404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47595" y="7496082"/>
            <a:ext cx="2845770" cy="251980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969953" y="2496002"/>
            <a:ext cx="12348094" cy="5294995"/>
          </a:xfrm>
          <a:prstGeom prst="rect">
            <a:avLst/>
          </a:prstGeom>
        </p:spPr>
      </p:pic>
      <p:pic>
        <p:nvPicPr>
          <p:cNvPr name="Picture 4" id="4">
            <a:hlinkClick r:id="rId6" action="ppaction://hlinksldjump"/>
          </p:cNvPr>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41975" y="8151933"/>
            <a:ext cx="604049" cy="60404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02616" y="6931455"/>
            <a:ext cx="2109358" cy="304500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sp>
        <p:nvSpPr>
          <p:cNvPr name="TextBox 3" id="3"/>
          <p:cNvSpPr txBox="true"/>
          <p:nvPr/>
        </p:nvSpPr>
        <p:spPr>
          <a:xfrm rot="0">
            <a:off x="8429863" y="1286824"/>
            <a:ext cx="1428274" cy="3856676"/>
          </a:xfrm>
          <a:prstGeom prst="rect">
            <a:avLst/>
          </a:prstGeom>
        </p:spPr>
        <p:txBody>
          <a:bodyPr anchor="t" rtlCol="false" tIns="0" lIns="0" bIns="0" rIns="0">
            <a:spAutoFit/>
          </a:bodyPr>
          <a:lstStyle/>
          <a:p>
            <a:pPr algn="ctr">
              <a:lnSpc>
                <a:spcPts val="31552"/>
              </a:lnSpc>
            </a:pPr>
            <a:r>
              <a:rPr lang="en-US" sz="22537">
                <a:solidFill>
                  <a:srgbClr val="000000"/>
                </a:solidFill>
                <a:latin typeface="Source Serif Pro"/>
              </a:rPr>
              <a:t>4</a:t>
            </a:r>
          </a:p>
        </p:txBody>
      </p:sp>
      <p:sp>
        <p:nvSpPr>
          <p:cNvPr name="TextBox 4" id="4"/>
          <p:cNvSpPr txBox="true"/>
          <p:nvPr/>
        </p:nvSpPr>
        <p:spPr>
          <a:xfrm rot="0">
            <a:off x="4192267" y="5010150"/>
            <a:ext cx="9903466" cy="1218843"/>
          </a:xfrm>
          <a:prstGeom prst="rect">
            <a:avLst/>
          </a:prstGeom>
        </p:spPr>
        <p:txBody>
          <a:bodyPr anchor="t" rtlCol="false" tIns="0" lIns="0" bIns="0" rIns="0">
            <a:spAutoFit/>
          </a:bodyPr>
          <a:lstStyle/>
          <a:p>
            <a:pPr algn="ctr">
              <a:lnSpc>
                <a:spcPts val="9994"/>
              </a:lnSpc>
            </a:pPr>
            <a:r>
              <a:rPr lang="en-US" sz="7139">
                <a:solidFill>
                  <a:srgbClr val="000000"/>
                </a:solidFill>
                <a:latin typeface="Marykate"/>
              </a:rPr>
              <a:t>PRODUCT DATA</a:t>
            </a:r>
          </a:p>
        </p:txBody>
      </p:sp>
      <p:pic>
        <p:nvPicPr>
          <p:cNvPr name="Picture 5" id="5">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96691" y="6563981"/>
            <a:ext cx="2094617" cy="628385"/>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727495" y="2532254"/>
            <a:ext cx="12833009" cy="4782322"/>
          </a:xfrm>
          <a:prstGeom prst="rect">
            <a:avLst/>
          </a:prstGeom>
        </p:spPr>
      </p:pic>
      <p:pic>
        <p:nvPicPr>
          <p:cNvPr name="Picture 4" id="4">
            <a:hlinkClick r:id="rId6" action="ppaction://hlinksldjump"/>
          </p:cNvPr>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41975" y="8102653"/>
            <a:ext cx="604049" cy="60404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89927" y="7302615"/>
            <a:ext cx="2537568" cy="2808174"/>
          </a:xfrm>
          <a:prstGeom prst="rect">
            <a:avLst/>
          </a:prstGeom>
        </p:spPr>
      </p:pic>
      <p:sp>
        <p:nvSpPr>
          <p:cNvPr name="TextBox 6" id="6"/>
          <p:cNvSpPr txBox="true"/>
          <p:nvPr/>
        </p:nvSpPr>
        <p:spPr>
          <a:xfrm rot="0">
            <a:off x="4951512" y="866775"/>
            <a:ext cx="8384977" cy="1361431"/>
          </a:xfrm>
          <a:prstGeom prst="rect">
            <a:avLst/>
          </a:prstGeom>
        </p:spPr>
        <p:txBody>
          <a:bodyPr anchor="t" rtlCol="false" tIns="0" lIns="0" bIns="0" rIns="0">
            <a:spAutoFit/>
          </a:bodyPr>
          <a:lstStyle/>
          <a:p>
            <a:pPr algn="ctr">
              <a:lnSpc>
                <a:spcPts val="11060"/>
              </a:lnSpc>
            </a:pPr>
            <a:r>
              <a:rPr lang="en-US" sz="7900">
                <a:solidFill>
                  <a:srgbClr val="545454"/>
                </a:solidFill>
                <a:latin typeface="Marykate"/>
              </a:rPr>
              <a:t>TAMPILAN DATA PRODUK</a:t>
            </a:r>
            <a:r>
              <a:rPr lang="en-US" sz="7900">
                <a:solidFill>
                  <a:srgbClr val="000000"/>
                </a:solidFill>
                <a:latin typeface="Marykate"/>
              </a:rPr>
              <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sp>
        <p:nvSpPr>
          <p:cNvPr name="TextBox 3" id="3"/>
          <p:cNvSpPr txBox="true"/>
          <p:nvPr/>
        </p:nvSpPr>
        <p:spPr>
          <a:xfrm rot="0">
            <a:off x="8429863" y="1286824"/>
            <a:ext cx="1428274" cy="3856676"/>
          </a:xfrm>
          <a:prstGeom prst="rect">
            <a:avLst/>
          </a:prstGeom>
        </p:spPr>
        <p:txBody>
          <a:bodyPr anchor="t" rtlCol="false" tIns="0" lIns="0" bIns="0" rIns="0">
            <a:spAutoFit/>
          </a:bodyPr>
          <a:lstStyle/>
          <a:p>
            <a:pPr algn="ctr">
              <a:lnSpc>
                <a:spcPts val="31552"/>
              </a:lnSpc>
            </a:pPr>
            <a:r>
              <a:rPr lang="en-US" sz="22537">
                <a:solidFill>
                  <a:srgbClr val="000000"/>
                </a:solidFill>
                <a:latin typeface="Source Serif Pro"/>
              </a:rPr>
              <a:t>5</a:t>
            </a:r>
          </a:p>
        </p:txBody>
      </p:sp>
      <p:sp>
        <p:nvSpPr>
          <p:cNvPr name="TextBox 4" id="4"/>
          <p:cNvSpPr txBox="true"/>
          <p:nvPr/>
        </p:nvSpPr>
        <p:spPr>
          <a:xfrm rot="0">
            <a:off x="4192267" y="5010150"/>
            <a:ext cx="9903466" cy="1218843"/>
          </a:xfrm>
          <a:prstGeom prst="rect">
            <a:avLst/>
          </a:prstGeom>
        </p:spPr>
        <p:txBody>
          <a:bodyPr anchor="t" rtlCol="false" tIns="0" lIns="0" bIns="0" rIns="0">
            <a:spAutoFit/>
          </a:bodyPr>
          <a:lstStyle/>
          <a:p>
            <a:pPr algn="ctr">
              <a:lnSpc>
                <a:spcPts val="9994"/>
              </a:lnSpc>
            </a:pPr>
            <a:r>
              <a:rPr lang="en-US" sz="7139">
                <a:solidFill>
                  <a:srgbClr val="000000"/>
                </a:solidFill>
                <a:latin typeface="Marykate"/>
              </a:rPr>
              <a:t>USER DATA</a:t>
            </a:r>
          </a:p>
        </p:txBody>
      </p:sp>
      <p:pic>
        <p:nvPicPr>
          <p:cNvPr name="Picture 5" id="5">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96691" y="6563981"/>
            <a:ext cx="2094617" cy="628385"/>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969953" y="2496002"/>
            <a:ext cx="12348094" cy="5294995"/>
          </a:xfrm>
          <a:prstGeom prst="rect">
            <a:avLst/>
          </a:prstGeom>
        </p:spPr>
      </p:pic>
      <p:pic>
        <p:nvPicPr>
          <p:cNvPr name="Picture 4" id="4">
            <a:hlinkClick r:id="rId6" action="ppaction://hlinksldjump"/>
          </p:cNvPr>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41975" y="8102653"/>
            <a:ext cx="604049" cy="60404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96819" y="7364824"/>
            <a:ext cx="2268994" cy="2683757"/>
          </a:xfrm>
          <a:prstGeom prst="rect">
            <a:avLst/>
          </a:prstGeom>
        </p:spPr>
      </p:pic>
      <p:sp>
        <p:nvSpPr>
          <p:cNvPr name="TextBox 6" id="6"/>
          <p:cNvSpPr txBox="true"/>
          <p:nvPr/>
        </p:nvSpPr>
        <p:spPr>
          <a:xfrm rot="0">
            <a:off x="5480804" y="866775"/>
            <a:ext cx="7326392" cy="1361431"/>
          </a:xfrm>
          <a:prstGeom prst="rect">
            <a:avLst/>
          </a:prstGeom>
        </p:spPr>
        <p:txBody>
          <a:bodyPr anchor="t" rtlCol="false" tIns="0" lIns="0" bIns="0" rIns="0">
            <a:spAutoFit/>
          </a:bodyPr>
          <a:lstStyle/>
          <a:p>
            <a:pPr algn="ctr">
              <a:lnSpc>
                <a:spcPts val="11060"/>
              </a:lnSpc>
            </a:pPr>
            <a:r>
              <a:rPr lang="en-US" sz="7900">
                <a:solidFill>
                  <a:srgbClr val="545454"/>
                </a:solidFill>
                <a:latin typeface="Marykate"/>
              </a:rPr>
              <a:t>TAMPILAN DATA USER</a:t>
            </a:r>
            <a:r>
              <a:rPr lang="en-US" sz="7900">
                <a:solidFill>
                  <a:srgbClr val="000000"/>
                </a:solidFill>
                <a:latin typeface="Marykate"/>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sp>
        <p:nvSpPr>
          <p:cNvPr name="TextBox 3" id="3"/>
          <p:cNvSpPr txBox="true"/>
          <p:nvPr/>
        </p:nvSpPr>
        <p:spPr>
          <a:xfrm rot="0">
            <a:off x="8429863" y="1286824"/>
            <a:ext cx="1428274" cy="3856676"/>
          </a:xfrm>
          <a:prstGeom prst="rect">
            <a:avLst/>
          </a:prstGeom>
        </p:spPr>
        <p:txBody>
          <a:bodyPr anchor="t" rtlCol="false" tIns="0" lIns="0" bIns="0" rIns="0">
            <a:spAutoFit/>
          </a:bodyPr>
          <a:lstStyle/>
          <a:p>
            <a:pPr algn="ctr">
              <a:lnSpc>
                <a:spcPts val="31552"/>
              </a:lnSpc>
            </a:pPr>
            <a:r>
              <a:rPr lang="en-US" sz="22537">
                <a:solidFill>
                  <a:srgbClr val="000000"/>
                </a:solidFill>
                <a:latin typeface="Source Serif Pro"/>
              </a:rPr>
              <a:t>6</a:t>
            </a:r>
          </a:p>
        </p:txBody>
      </p:sp>
      <p:sp>
        <p:nvSpPr>
          <p:cNvPr name="TextBox 4" id="4"/>
          <p:cNvSpPr txBox="true"/>
          <p:nvPr/>
        </p:nvSpPr>
        <p:spPr>
          <a:xfrm rot="0">
            <a:off x="4192267" y="5010150"/>
            <a:ext cx="9903466" cy="2485668"/>
          </a:xfrm>
          <a:prstGeom prst="rect">
            <a:avLst/>
          </a:prstGeom>
        </p:spPr>
        <p:txBody>
          <a:bodyPr anchor="t" rtlCol="false" tIns="0" lIns="0" bIns="0" rIns="0">
            <a:spAutoFit/>
          </a:bodyPr>
          <a:lstStyle/>
          <a:p>
            <a:pPr algn="ctr">
              <a:lnSpc>
                <a:spcPts val="9994"/>
              </a:lnSpc>
            </a:pPr>
            <a:r>
              <a:rPr lang="en-US" sz="7139">
                <a:solidFill>
                  <a:srgbClr val="000000"/>
                </a:solidFill>
                <a:latin typeface="Marykate"/>
              </a:rPr>
              <a:t>TRANSACTION PAGE</a:t>
            </a:r>
          </a:p>
          <a:p>
            <a:pPr algn="ctr">
              <a:lnSpc>
                <a:spcPts val="9994"/>
              </a:lnSpc>
            </a:pPr>
          </a:p>
        </p:txBody>
      </p:sp>
      <p:pic>
        <p:nvPicPr>
          <p:cNvPr name="Picture 5" id="5">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96691" y="6563981"/>
            <a:ext cx="2094617" cy="628385"/>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580019" y="2998434"/>
            <a:ext cx="13127962" cy="4290131"/>
          </a:xfrm>
          <a:prstGeom prst="rect">
            <a:avLst/>
          </a:prstGeom>
        </p:spPr>
      </p:pic>
      <p:sp>
        <p:nvSpPr>
          <p:cNvPr name="TextBox 4" id="4"/>
          <p:cNvSpPr txBox="true"/>
          <p:nvPr/>
        </p:nvSpPr>
        <p:spPr>
          <a:xfrm rot="0">
            <a:off x="5406569" y="866775"/>
            <a:ext cx="7474863" cy="1361431"/>
          </a:xfrm>
          <a:prstGeom prst="rect">
            <a:avLst/>
          </a:prstGeom>
        </p:spPr>
        <p:txBody>
          <a:bodyPr anchor="t" rtlCol="false" tIns="0" lIns="0" bIns="0" rIns="0">
            <a:spAutoFit/>
          </a:bodyPr>
          <a:lstStyle/>
          <a:p>
            <a:pPr algn="ctr">
              <a:lnSpc>
                <a:spcPts val="11060"/>
              </a:lnSpc>
            </a:pPr>
            <a:r>
              <a:rPr lang="en-US" sz="7900">
                <a:solidFill>
                  <a:srgbClr val="545454"/>
                </a:solidFill>
                <a:latin typeface="Marykate"/>
              </a:rPr>
              <a:t>TAMPILAN TRANSAKSI</a:t>
            </a:r>
            <a:r>
              <a:rPr lang="en-US" sz="7900">
                <a:solidFill>
                  <a:srgbClr val="000000"/>
                </a:solidFill>
                <a:latin typeface="Marykate"/>
              </a:rPr>
              <a:t> </a:t>
            </a:r>
          </a:p>
        </p:txBody>
      </p:sp>
      <p:pic>
        <p:nvPicPr>
          <p:cNvPr name="Picture 5" id="5">
            <a:hlinkClick r:id="rId6" action="ppaction://hlinksldjump"/>
          </p:cNvPr>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41975" y="8102653"/>
            <a:ext cx="604049" cy="604049"/>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sp>
        <p:nvSpPr>
          <p:cNvPr name="TextBox 3" id="3"/>
          <p:cNvSpPr txBox="true"/>
          <p:nvPr/>
        </p:nvSpPr>
        <p:spPr>
          <a:xfrm rot="0">
            <a:off x="8429863" y="1286824"/>
            <a:ext cx="1428274" cy="3856676"/>
          </a:xfrm>
          <a:prstGeom prst="rect">
            <a:avLst/>
          </a:prstGeom>
        </p:spPr>
        <p:txBody>
          <a:bodyPr anchor="t" rtlCol="false" tIns="0" lIns="0" bIns="0" rIns="0">
            <a:spAutoFit/>
          </a:bodyPr>
          <a:lstStyle/>
          <a:p>
            <a:pPr algn="ctr">
              <a:lnSpc>
                <a:spcPts val="31552"/>
              </a:lnSpc>
            </a:pPr>
            <a:r>
              <a:rPr lang="en-US" sz="22537">
                <a:solidFill>
                  <a:srgbClr val="000000"/>
                </a:solidFill>
                <a:latin typeface="Source Serif Pro"/>
              </a:rPr>
              <a:t>7</a:t>
            </a:r>
          </a:p>
        </p:txBody>
      </p:sp>
      <p:sp>
        <p:nvSpPr>
          <p:cNvPr name="TextBox 4" id="4"/>
          <p:cNvSpPr txBox="true"/>
          <p:nvPr/>
        </p:nvSpPr>
        <p:spPr>
          <a:xfrm rot="0">
            <a:off x="7532013" y="4467404"/>
            <a:ext cx="3223974" cy="1218843"/>
          </a:xfrm>
          <a:prstGeom prst="rect">
            <a:avLst/>
          </a:prstGeom>
        </p:spPr>
        <p:txBody>
          <a:bodyPr anchor="t" rtlCol="false" tIns="0" lIns="0" bIns="0" rIns="0">
            <a:spAutoFit/>
          </a:bodyPr>
          <a:lstStyle/>
          <a:p>
            <a:pPr algn="ctr">
              <a:lnSpc>
                <a:spcPts val="9994"/>
              </a:lnSpc>
              <a:spcBef>
                <a:spcPct val="0"/>
              </a:spcBef>
            </a:pPr>
            <a:r>
              <a:rPr lang="en-US" sz="7139">
                <a:solidFill>
                  <a:srgbClr val="000000"/>
                </a:solidFill>
                <a:latin typeface="Marykate"/>
              </a:rPr>
              <a:t>USER PAGE</a:t>
            </a:r>
          </a:p>
        </p:txBody>
      </p:sp>
      <p:pic>
        <p:nvPicPr>
          <p:cNvPr name="Picture 5" id="5">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96691" y="6563981"/>
            <a:ext cx="2094617" cy="628385"/>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874933" y="3310163"/>
            <a:ext cx="2413067" cy="696914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408199" y="2202204"/>
            <a:ext cx="12168518" cy="5882592"/>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0" y="3317853"/>
            <a:ext cx="3109982" cy="6969147"/>
          </a:xfrm>
          <a:prstGeom prst="rect">
            <a:avLst/>
          </a:prstGeom>
        </p:spPr>
      </p:pic>
      <p:sp>
        <p:nvSpPr>
          <p:cNvPr name="TextBox 6" id="6"/>
          <p:cNvSpPr txBox="true"/>
          <p:nvPr/>
        </p:nvSpPr>
        <p:spPr>
          <a:xfrm rot="0">
            <a:off x="4766965" y="536648"/>
            <a:ext cx="8754070" cy="1344920"/>
          </a:xfrm>
          <a:prstGeom prst="rect">
            <a:avLst/>
          </a:prstGeom>
        </p:spPr>
        <p:txBody>
          <a:bodyPr anchor="t" rtlCol="false" tIns="0" lIns="0" bIns="0" rIns="0">
            <a:spAutoFit/>
          </a:bodyPr>
          <a:lstStyle/>
          <a:p>
            <a:pPr algn="ctr">
              <a:lnSpc>
                <a:spcPts val="10920"/>
              </a:lnSpc>
            </a:pPr>
            <a:r>
              <a:rPr lang="en-US" sz="7800">
                <a:solidFill>
                  <a:srgbClr val="545454"/>
                </a:solidFill>
                <a:latin typeface="Marykate"/>
              </a:rPr>
              <a:t>TAMPILAN HALAMAN USER </a:t>
            </a:r>
          </a:p>
        </p:txBody>
      </p:sp>
      <p:pic>
        <p:nvPicPr>
          <p:cNvPr name="Picture 7" id="7">
            <a:hlinkClick r:id="rId8" action="ppaction://hlinksldjump"/>
          </p:cNvPr>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841975" y="8389596"/>
            <a:ext cx="604049" cy="604049"/>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56717" y="2510036"/>
            <a:ext cx="3433179" cy="6748264"/>
          </a:xfrm>
          <a:prstGeom prst="rect">
            <a:avLst/>
          </a:prstGeom>
        </p:spPr>
      </p:pic>
      <p:sp>
        <p:nvSpPr>
          <p:cNvPr name="TextBox 4" id="4"/>
          <p:cNvSpPr txBox="true"/>
          <p:nvPr/>
        </p:nvSpPr>
        <p:spPr>
          <a:xfrm rot="0">
            <a:off x="1028700" y="876300"/>
            <a:ext cx="4089213" cy="1263843"/>
          </a:xfrm>
          <a:prstGeom prst="rect">
            <a:avLst/>
          </a:prstGeom>
        </p:spPr>
        <p:txBody>
          <a:bodyPr anchor="t" rtlCol="false" tIns="0" lIns="0" bIns="0" rIns="0">
            <a:spAutoFit/>
          </a:bodyPr>
          <a:lstStyle/>
          <a:p>
            <a:pPr algn="ctr">
              <a:lnSpc>
                <a:spcPts val="10220"/>
              </a:lnSpc>
              <a:spcBef>
                <a:spcPct val="0"/>
              </a:spcBef>
            </a:pPr>
            <a:r>
              <a:rPr lang="en-US" sz="7300" spc="36">
                <a:solidFill>
                  <a:srgbClr val="545454"/>
                </a:solidFill>
                <a:latin typeface="Marykate"/>
              </a:rPr>
              <a:t>FITUR KAMI</a:t>
            </a:r>
          </a:p>
        </p:txBody>
      </p:sp>
      <p:sp>
        <p:nvSpPr>
          <p:cNvPr name="TextBox 5" id="5"/>
          <p:cNvSpPr txBox="true"/>
          <p:nvPr/>
        </p:nvSpPr>
        <p:spPr>
          <a:xfrm rot="0">
            <a:off x="9091255" y="4721861"/>
            <a:ext cx="105489" cy="748028"/>
          </a:xfrm>
          <a:prstGeom prst="rect">
            <a:avLst/>
          </a:prstGeom>
        </p:spPr>
        <p:txBody>
          <a:bodyPr anchor="t" rtlCol="false" tIns="0" lIns="0" bIns="0" rIns="0">
            <a:spAutoFit/>
          </a:bodyPr>
          <a:lstStyle/>
          <a:p>
            <a:pPr algn="ctr">
              <a:lnSpc>
                <a:spcPts val="6020"/>
              </a:lnSpc>
              <a:spcBef>
                <a:spcPct val="0"/>
              </a:spcBef>
            </a:pPr>
            <a:r>
              <a:rPr lang="en-US" sz="4300" spc="21">
                <a:solidFill>
                  <a:srgbClr val="545454"/>
                </a:solidFill>
                <a:latin typeface="Marykate"/>
              </a:rPr>
              <a:t> </a:t>
            </a:r>
          </a:p>
        </p:txBody>
      </p:sp>
      <p:sp>
        <p:nvSpPr>
          <p:cNvPr name="AutoShape 6" id="6"/>
          <p:cNvSpPr/>
          <p:nvPr/>
        </p:nvSpPr>
        <p:spPr>
          <a:xfrm rot="0">
            <a:off x="1356717" y="2121093"/>
            <a:ext cx="3433179" cy="0"/>
          </a:xfrm>
          <a:prstGeom prst="line">
            <a:avLst/>
          </a:prstGeom>
          <a:ln cap="flat" w="76200">
            <a:solidFill>
              <a:srgbClr val="545454"/>
            </a:solidFill>
            <a:prstDash val="solid"/>
            <a:headEnd type="none" len="sm" w="sm"/>
            <a:tailEnd type="none" len="sm" w="sm"/>
          </a:ln>
        </p:spPr>
      </p:sp>
      <p:sp>
        <p:nvSpPr>
          <p:cNvPr name="TextBox 7" id="7"/>
          <p:cNvSpPr txBox="true"/>
          <p:nvPr/>
        </p:nvSpPr>
        <p:spPr>
          <a:xfrm rot="0">
            <a:off x="4789896" y="845746"/>
            <a:ext cx="11051979" cy="8612062"/>
          </a:xfrm>
          <a:prstGeom prst="rect">
            <a:avLst/>
          </a:prstGeom>
        </p:spPr>
        <p:txBody>
          <a:bodyPr anchor="t" rtlCol="false" tIns="0" lIns="0" bIns="0" rIns="0">
            <a:spAutoFit/>
          </a:bodyPr>
          <a:lstStyle/>
          <a:p>
            <a:pPr algn="ctr">
              <a:lnSpc>
                <a:spcPts val="4194"/>
              </a:lnSpc>
            </a:pPr>
            <a:r>
              <a:rPr lang="en-US" sz="2996">
                <a:solidFill>
                  <a:srgbClr val="545454"/>
                </a:solidFill>
                <a:latin typeface="Marykate"/>
              </a:rPr>
              <a:t>Fitur Registrasi</a:t>
            </a:r>
          </a:p>
          <a:p>
            <a:pPr algn="ctr">
              <a:lnSpc>
                <a:spcPts val="4194"/>
              </a:lnSpc>
            </a:pPr>
          </a:p>
          <a:p>
            <a:pPr algn="ctr">
              <a:lnSpc>
                <a:spcPts val="4194"/>
              </a:lnSpc>
            </a:pPr>
            <a:r>
              <a:rPr lang="en-US" sz="2996">
                <a:solidFill>
                  <a:srgbClr val="545454"/>
                </a:solidFill>
                <a:latin typeface="Marykate"/>
              </a:rPr>
              <a:t>Fitur Login</a:t>
            </a:r>
          </a:p>
          <a:p>
            <a:pPr algn="ctr">
              <a:lnSpc>
                <a:spcPts val="4194"/>
              </a:lnSpc>
            </a:pPr>
          </a:p>
          <a:p>
            <a:pPr algn="ctr">
              <a:lnSpc>
                <a:spcPts val="3670"/>
              </a:lnSpc>
            </a:pPr>
            <a:r>
              <a:rPr lang="en-US" sz="2622">
                <a:solidFill>
                  <a:srgbClr val="545454"/>
                </a:solidFill>
                <a:latin typeface="Marykate"/>
              </a:rPr>
              <a:t>Fitur Admin</a:t>
            </a:r>
          </a:p>
          <a:p>
            <a:pPr algn="ctr">
              <a:lnSpc>
                <a:spcPts val="3670"/>
              </a:lnSpc>
            </a:pPr>
          </a:p>
          <a:p>
            <a:pPr algn="ctr">
              <a:lnSpc>
                <a:spcPts val="3670"/>
              </a:lnSpc>
            </a:pPr>
            <a:r>
              <a:rPr lang="en-US" sz="2622">
                <a:solidFill>
                  <a:srgbClr val="545454"/>
                </a:solidFill>
                <a:latin typeface="Marykate"/>
              </a:rPr>
              <a:t>Product Data</a:t>
            </a:r>
          </a:p>
          <a:p>
            <a:pPr algn="ctr">
              <a:lnSpc>
                <a:spcPts val="2688"/>
              </a:lnSpc>
            </a:pPr>
          </a:p>
          <a:p>
            <a:pPr algn="ctr">
              <a:lnSpc>
                <a:spcPts val="3670"/>
              </a:lnSpc>
            </a:pPr>
            <a:r>
              <a:rPr lang="en-US" sz="2622">
                <a:solidFill>
                  <a:srgbClr val="545454"/>
                </a:solidFill>
                <a:latin typeface="Marykate"/>
              </a:rPr>
              <a:t>User Data</a:t>
            </a:r>
          </a:p>
          <a:p>
            <a:pPr algn="ctr">
              <a:lnSpc>
                <a:spcPts val="2880"/>
              </a:lnSpc>
            </a:pPr>
          </a:p>
          <a:p>
            <a:pPr algn="ctr">
              <a:lnSpc>
                <a:spcPts val="3670"/>
              </a:lnSpc>
            </a:pPr>
            <a:r>
              <a:rPr lang="en-US" sz="2622">
                <a:solidFill>
                  <a:srgbClr val="545454"/>
                </a:solidFill>
                <a:latin typeface="Marykate"/>
              </a:rPr>
              <a:t>Transaction Page</a:t>
            </a:r>
          </a:p>
          <a:p>
            <a:pPr algn="ctr">
              <a:lnSpc>
                <a:spcPts val="3670"/>
              </a:lnSpc>
            </a:pPr>
          </a:p>
          <a:p>
            <a:pPr algn="ctr">
              <a:lnSpc>
                <a:spcPts val="3670"/>
              </a:lnSpc>
            </a:pPr>
            <a:r>
              <a:rPr lang="en-US" sz="2622">
                <a:solidFill>
                  <a:srgbClr val="545454"/>
                </a:solidFill>
                <a:latin typeface="Marykate"/>
              </a:rPr>
              <a:t>User Page</a:t>
            </a:r>
          </a:p>
          <a:p>
            <a:pPr algn="ctr">
              <a:lnSpc>
                <a:spcPts val="3670"/>
              </a:lnSpc>
            </a:pPr>
          </a:p>
          <a:p>
            <a:pPr algn="ctr">
              <a:lnSpc>
                <a:spcPts val="3670"/>
              </a:lnSpc>
            </a:pPr>
            <a:r>
              <a:rPr lang="en-US" sz="2622">
                <a:solidFill>
                  <a:srgbClr val="545454"/>
                </a:solidFill>
                <a:latin typeface="Marykate"/>
              </a:rPr>
              <a:t>Product Detail</a:t>
            </a:r>
          </a:p>
          <a:p>
            <a:pPr algn="ctr">
              <a:lnSpc>
                <a:spcPts val="3670"/>
              </a:lnSpc>
            </a:pPr>
          </a:p>
          <a:p>
            <a:pPr algn="ctr">
              <a:lnSpc>
                <a:spcPts val="3670"/>
              </a:lnSpc>
            </a:pPr>
            <a:r>
              <a:rPr lang="en-US" sz="2622">
                <a:solidFill>
                  <a:srgbClr val="545454"/>
                </a:solidFill>
                <a:latin typeface="Marykate"/>
              </a:rPr>
              <a:t>Checkout</a:t>
            </a:r>
          </a:p>
          <a:p>
            <a:pPr algn="ctr">
              <a:lnSpc>
                <a:spcPts val="2880"/>
              </a:lnSpc>
            </a:pPr>
          </a:p>
          <a:p>
            <a:pPr algn="ctr">
              <a:lnSpc>
                <a:spcPts val="2880"/>
              </a:lnSpc>
            </a:pPr>
          </a:p>
        </p:txBody>
      </p:sp>
      <p:pic>
        <p:nvPicPr>
          <p:cNvPr name="Picture 8" id="8">
            <a:hlinkClick r:id="rId5" action="ppaction://hlinksldjump"/>
          </p:cNvPr>
          <p:cNvPicPr>
            <a:picLocks noChangeAspect="true"/>
          </p:cNvPicPr>
          <p:nvPr/>
        </p:nvPicPr>
        <p:blipFill>
          <a:blip r:embed="rId4"/>
          <a:srcRect l="0" t="0" r="0" b="0"/>
          <a:stretch>
            <a:fillRect/>
          </a:stretch>
        </p:blipFill>
        <p:spPr>
          <a:xfrm flipH="false" flipV="false" rot="0">
            <a:off x="13677087" y="1028700"/>
            <a:ext cx="370739" cy="370739"/>
          </a:xfrm>
          <a:prstGeom prst="rect">
            <a:avLst/>
          </a:prstGeom>
        </p:spPr>
      </p:pic>
      <p:pic>
        <p:nvPicPr>
          <p:cNvPr name="Picture 9" id="9">
            <a:hlinkClick r:id="rId6" action="ppaction://hlinksldjump"/>
          </p:cNvPr>
          <p:cNvPicPr>
            <a:picLocks noChangeAspect="true"/>
          </p:cNvPicPr>
          <p:nvPr/>
        </p:nvPicPr>
        <p:blipFill>
          <a:blip r:embed="rId4"/>
          <a:srcRect l="0" t="0" r="0" b="0"/>
          <a:stretch>
            <a:fillRect/>
          </a:stretch>
        </p:blipFill>
        <p:spPr>
          <a:xfrm flipH="false" flipV="false" rot="0">
            <a:off x="13677087" y="4817111"/>
            <a:ext cx="370739" cy="370739"/>
          </a:xfrm>
          <a:prstGeom prst="rect">
            <a:avLst/>
          </a:prstGeom>
        </p:spPr>
      </p:pic>
      <p:pic>
        <p:nvPicPr>
          <p:cNvPr name="Picture 10" id="10">
            <a:hlinkClick r:id="rId7" action="ppaction://hlinksldjump"/>
          </p:cNvPr>
          <p:cNvPicPr>
            <a:picLocks noChangeAspect="true"/>
          </p:cNvPicPr>
          <p:nvPr/>
        </p:nvPicPr>
        <p:blipFill>
          <a:blip r:embed="rId4"/>
          <a:srcRect l="0" t="0" r="0" b="0"/>
          <a:stretch>
            <a:fillRect/>
          </a:stretch>
        </p:blipFill>
        <p:spPr>
          <a:xfrm flipH="false" flipV="false" rot="0">
            <a:off x="13677087" y="2049453"/>
            <a:ext cx="370739" cy="370739"/>
          </a:xfrm>
          <a:prstGeom prst="rect">
            <a:avLst/>
          </a:prstGeom>
        </p:spPr>
      </p:pic>
      <p:pic>
        <p:nvPicPr>
          <p:cNvPr name="Picture 11" id="11">
            <a:hlinkClick r:id="rId8" action="ppaction://hlinksldjump"/>
          </p:cNvPr>
          <p:cNvPicPr>
            <a:picLocks noChangeAspect="true"/>
          </p:cNvPicPr>
          <p:nvPr/>
        </p:nvPicPr>
        <p:blipFill>
          <a:blip r:embed="rId4"/>
          <a:srcRect l="0" t="0" r="0" b="0"/>
          <a:stretch>
            <a:fillRect/>
          </a:stretch>
        </p:blipFill>
        <p:spPr>
          <a:xfrm flipH="false" flipV="false" rot="0">
            <a:off x="13677087" y="3039317"/>
            <a:ext cx="370739" cy="370739"/>
          </a:xfrm>
          <a:prstGeom prst="rect">
            <a:avLst/>
          </a:prstGeom>
        </p:spPr>
      </p:pic>
      <p:pic>
        <p:nvPicPr>
          <p:cNvPr name="Picture 12" id="12">
            <a:hlinkClick r:id="rId9" action="ppaction://hlinksldjump"/>
          </p:cNvPr>
          <p:cNvPicPr>
            <a:picLocks noChangeAspect="true"/>
          </p:cNvPicPr>
          <p:nvPr/>
        </p:nvPicPr>
        <p:blipFill>
          <a:blip r:embed="rId4"/>
          <a:srcRect l="0" t="0" r="0" b="0"/>
          <a:stretch>
            <a:fillRect/>
          </a:stretch>
        </p:blipFill>
        <p:spPr>
          <a:xfrm flipH="false" flipV="false" rot="0">
            <a:off x="13677087" y="4029181"/>
            <a:ext cx="370739" cy="370739"/>
          </a:xfrm>
          <a:prstGeom prst="rect">
            <a:avLst/>
          </a:prstGeom>
        </p:spPr>
      </p:pic>
      <p:pic>
        <p:nvPicPr>
          <p:cNvPr name="Picture 13" id="13">
            <a:hlinkClick r:id="rId10" action="ppaction://hlinksldjump"/>
          </p:cNvPr>
          <p:cNvPicPr>
            <a:picLocks noChangeAspect="true"/>
          </p:cNvPicPr>
          <p:nvPr/>
        </p:nvPicPr>
        <p:blipFill>
          <a:blip r:embed="rId4"/>
          <a:srcRect l="0" t="0" r="0" b="0"/>
          <a:stretch>
            <a:fillRect/>
          </a:stretch>
        </p:blipFill>
        <p:spPr>
          <a:xfrm flipH="false" flipV="false" rot="0">
            <a:off x="13677087" y="6524491"/>
            <a:ext cx="370739" cy="370739"/>
          </a:xfrm>
          <a:prstGeom prst="rect">
            <a:avLst/>
          </a:prstGeom>
        </p:spPr>
      </p:pic>
      <p:pic>
        <p:nvPicPr>
          <p:cNvPr name="Picture 14" id="14">
            <a:hlinkClick r:id="rId11" action="ppaction://hlinksldjump"/>
          </p:cNvPr>
          <p:cNvPicPr>
            <a:picLocks noChangeAspect="true"/>
          </p:cNvPicPr>
          <p:nvPr/>
        </p:nvPicPr>
        <p:blipFill>
          <a:blip r:embed="rId4"/>
          <a:srcRect l="0" t="0" r="0" b="0"/>
          <a:stretch>
            <a:fillRect/>
          </a:stretch>
        </p:blipFill>
        <p:spPr>
          <a:xfrm flipH="false" flipV="false" rot="0">
            <a:off x="13677087" y="5621306"/>
            <a:ext cx="370739" cy="370739"/>
          </a:xfrm>
          <a:prstGeom prst="rect">
            <a:avLst/>
          </a:prstGeom>
        </p:spPr>
      </p:pic>
      <p:pic>
        <p:nvPicPr>
          <p:cNvPr name="Picture 15" id="15">
            <a:hlinkClick r:id="rId12" action="ppaction://hlinksldjump"/>
          </p:cNvPr>
          <p:cNvPicPr>
            <a:picLocks noChangeAspect="true"/>
          </p:cNvPicPr>
          <p:nvPr/>
        </p:nvPicPr>
        <p:blipFill>
          <a:blip r:embed="rId4"/>
          <a:srcRect l="0" t="0" r="0" b="0"/>
          <a:stretch>
            <a:fillRect/>
          </a:stretch>
        </p:blipFill>
        <p:spPr>
          <a:xfrm flipH="false" flipV="false" rot="0">
            <a:off x="13677087" y="7428630"/>
            <a:ext cx="370739" cy="370739"/>
          </a:xfrm>
          <a:prstGeom prst="rect">
            <a:avLst/>
          </a:prstGeom>
        </p:spPr>
      </p:pic>
      <p:pic>
        <p:nvPicPr>
          <p:cNvPr name="Picture 16" id="16">
            <a:hlinkClick r:id="rId13" action="ppaction://hlinksldjump"/>
          </p:cNvPr>
          <p:cNvPicPr>
            <a:picLocks noChangeAspect="true"/>
          </p:cNvPicPr>
          <p:nvPr/>
        </p:nvPicPr>
        <p:blipFill>
          <a:blip r:embed="rId4"/>
          <a:srcRect l="0" t="0" r="0" b="0"/>
          <a:stretch>
            <a:fillRect/>
          </a:stretch>
        </p:blipFill>
        <p:spPr>
          <a:xfrm flipH="false" flipV="false" rot="0">
            <a:off x="13677087" y="8389919"/>
            <a:ext cx="370739" cy="370739"/>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sp>
        <p:nvSpPr>
          <p:cNvPr name="TextBox 3" id="3"/>
          <p:cNvSpPr txBox="true"/>
          <p:nvPr/>
        </p:nvSpPr>
        <p:spPr>
          <a:xfrm rot="0">
            <a:off x="8429863" y="1286824"/>
            <a:ext cx="1428274" cy="3856676"/>
          </a:xfrm>
          <a:prstGeom prst="rect">
            <a:avLst/>
          </a:prstGeom>
        </p:spPr>
        <p:txBody>
          <a:bodyPr anchor="t" rtlCol="false" tIns="0" lIns="0" bIns="0" rIns="0">
            <a:spAutoFit/>
          </a:bodyPr>
          <a:lstStyle/>
          <a:p>
            <a:pPr algn="ctr">
              <a:lnSpc>
                <a:spcPts val="31552"/>
              </a:lnSpc>
            </a:pPr>
            <a:r>
              <a:rPr lang="en-US" sz="22537">
                <a:solidFill>
                  <a:srgbClr val="000000"/>
                </a:solidFill>
                <a:latin typeface="Source Serif Pro"/>
              </a:rPr>
              <a:t>8</a:t>
            </a:r>
          </a:p>
        </p:txBody>
      </p:sp>
      <p:sp>
        <p:nvSpPr>
          <p:cNvPr name="TextBox 4" id="4"/>
          <p:cNvSpPr txBox="true"/>
          <p:nvPr/>
        </p:nvSpPr>
        <p:spPr>
          <a:xfrm rot="0">
            <a:off x="6652558" y="4467404"/>
            <a:ext cx="4982885" cy="1218843"/>
          </a:xfrm>
          <a:prstGeom prst="rect">
            <a:avLst/>
          </a:prstGeom>
        </p:spPr>
        <p:txBody>
          <a:bodyPr anchor="t" rtlCol="false" tIns="0" lIns="0" bIns="0" rIns="0">
            <a:spAutoFit/>
          </a:bodyPr>
          <a:lstStyle/>
          <a:p>
            <a:pPr algn="ctr">
              <a:lnSpc>
                <a:spcPts val="9994"/>
              </a:lnSpc>
              <a:spcBef>
                <a:spcPct val="0"/>
              </a:spcBef>
            </a:pPr>
            <a:r>
              <a:rPr lang="en-US" sz="7139">
                <a:solidFill>
                  <a:srgbClr val="000000"/>
                </a:solidFill>
                <a:latin typeface="Marykate"/>
              </a:rPr>
              <a:t>PRODUCT DETAIL</a:t>
            </a:r>
          </a:p>
        </p:txBody>
      </p:sp>
      <p:pic>
        <p:nvPicPr>
          <p:cNvPr name="Picture 5" id="5">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96691" y="6563981"/>
            <a:ext cx="2094617" cy="628385"/>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998377" y="2281944"/>
            <a:ext cx="12291246" cy="572311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3730098"/>
            <a:ext cx="2557192" cy="6556902"/>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6125341" y="3730098"/>
            <a:ext cx="2162659" cy="6504238"/>
          </a:xfrm>
          <a:prstGeom prst="rect">
            <a:avLst/>
          </a:prstGeom>
        </p:spPr>
      </p:pic>
      <p:sp>
        <p:nvSpPr>
          <p:cNvPr name="TextBox 6" id="6"/>
          <p:cNvSpPr txBox="true"/>
          <p:nvPr/>
        </p:nvSpPr>
        <p:spPr>
          <a:xfrm rot="0">
            <a:off x="4703683" y="536648"/>
            <a:ext cx="8880634" cy="1361431"/>
          </a:xfrm>
          <a:prstGeom prst="rect">
            <a:avLst/>
          </a:prstGeom>
        </p:spPr>
        <p:txBody>
          <a:bodyPr anchor="t" rtlCol="false" tIns="0" lIns="0" bIns="0" rIns="0">
            <a:spAutoFit/>
          </a:bodyPr>
          <a:lstStyle/>
          <a:p>
            <a:pPr algn="ctr">
              <a:lnSpc>
                <a:spcPts val="11060"/>
              </a:lnSpc>
            </a:pPr>
            <a:r>
              <a:rPr lang="en-US" sz="7900">
                <a:solidFill>
                  <a:srgbClr val="545454"/>
                </a:solidFill>
                <a:latin typeface="Marykate"/>
              </a:rPr>
              <a:t>TAMPILAN DETAIL PRODUK</a:t>
            </a:r>
            <a:r>
              <a:rPr lang="en-US" sz="7900">
                <a:solidFill>
                  <a:srgbClr val="000000"/>
                </a:solidFill>
                <a:latin typeface="Marykate"/>
              </a:rPr>
              <a:t> </a:t>
            </a:r>
          </a:p>
        </p:txBody>
      </p:sp>
      <p:pic>
        <p:nvPicPr>
          <p:cNvPr name="Picture 7" id="7">
            <a:hlinkClick r:id="rId8" action="ppaction://hlinksldjump"/>
          </p:cNvPr>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841975" y="8386056"/>
            <a:ext cx="604049" cy="604049"/>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sp>
        <p:nvSpPr>
          <p:cNvPr name="TextBox 3" id="3"/>
          <p:cNvSpPr txBox="true"/>
          <p:nvPr/>
        </p:nvSpPr>
        <p:spPr>
          <a:xfrm rot="0">
            <a:off x="8429863" y="1286824"/>
            <a:ext cx="1428274" cy="3856676"/>
          </a:xfrm>
          <a:prstGeom prst="rect">
            <a:avLst/>
          </a:prstGeom>
        </p:spPr>
        <p:txBody>
          <a:bodyPr anchor="t" rtlCol="false" tIns="0" lIns="0" bIns="0" rIns="0">
            <a:spAutoFit/>
          </a:bodyPr>
          <a:lstStyle/>
          <a:p>
            <a:pPr algn="ctr">
              <a:lnSpc>
                <a:spcPts val="31552"/>
              </a:lnSpc>
            </a:pPr>
            <a:r>
              <a:rPr lang="en-US" sz="22537">
                <a:solidFill>
                  <a:srgbClr val="000000"/>
                </a:solidFill>
                <a:latin typeface="Source Serif Pro"/>
              </a:rPr>
              <a:t>9</a:t>
            </a:r>
          </a:p>
        </p:txBody>
      </p:sp>
      <p:sp>
        <p:nvSpPr>
          <p:cNvPr name="TextBox 4" id="4"/>
          <p:cNvSpPr txBox="true"/>
          <p:nvPr/>
        </p:nvSpPr>
        <p:spPr>
          <a:xfrm rot="0">
            <a:off x="7556004" y="4467404"/>
            <a:ext cx="3175992" cy="1218843"/>
          </a:xfrm>
          <a:prstGeom prst="rect">
            <a:avLst/>
          </a:prstGeom>
        </p:spPr>
        <p:txBody>
          <a:bodyPr anchor="t" rtlCol="false" tIns="0" lIns="0" bIns="0" rIns="0">
            <a:spAutoFit/>
          </a:bodyPr>
          <a:lstStyle/>
          <a:p>
            <a:pPr algn="ctr">
              <a:lnSpc>
                <a:spcPts val="9994"/>
              </a:lnSpc>
              <a:spcBef>
                <a:spcPct val="0"/>
              </a:spcBef>
            </a:pPr>
            <a:r>
              <a:rPr lang="en-US" sz="7139">
                <a:solidFill>
                  <a:srgbClr val="000000"/>
                </a:solidFill>
                <a:latin typeface="Marykate"/>
              </a:rPr>
              <a:t>CHECKOUT</a:t>
            </a:r>
          </a:p>
        </p:txBody>
      </p:sp>
      <p:pic>
        <p:nvPicPr>
          <p:cNvPr name="Picture 5" id="5">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96691" y="6563981"/>
            <a:ext cx="2094617" cy="628385"/>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9440" t="6546" r="12514" b="4208"/>
          <a:stretch>
            <a:fillRect/>
          </a:stretch>
        </p:blipFill>
        <p:spPr>
          <a:xfrm flipH="false" flipV="false" rot="0">
            <a:off x="3148462" y="1851996"/>
            <a:ext cx="12260846" cy="658300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5009417"/>
            <a:ext cx="2744343" cy="527758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5409308" y="4700697"/>
            <a:ext cx="2562716" cy="5586303"/>
          </a:xfrm>
          <a:prstGeom prst="rect">
            <a:avLst/>
          </a:prstGeom>
        </p:spPr>
      </p:pic>
      <p:sp>
        <p:nvSpPr>
          <p:cNvPr name="TextBox 6" id="6"/>
          <p:cNvSpPr txBox="true"/>
          <p:nvPr/>
        </p:nvSpPr>
        <p:spPr>
          <a:xfrm rot="0">
            <a:off x="5943600" y="352604"/>
            <a:ext cx="6400800" cy="1218843"/>
          </a:xfrm>
          <a:prstGeom prst="rect">
            <a:avLst/>
          </a:prstGeom>
        </p:spPr>
        <p:txBody>
          <a:bodyPr anchor="t" rtlCol="false" tIns="0" lIns="0" bIns="0" rIns="0">
            <a:spAutoFit/>
          </a:bodyPr>
          <a:lstStyle/>
          <a:p>
            <a:pPr algn="ctr">
              <a:lnSpc>
                <a:spcPts val="9994"/>
              </a:lnSpc>
              <a:spcBef>
                <a:spcPct val="0"/>
              </a:spcBef>
            </a:pPr>
            <a:r>
              <a:rPr lang="en-US" sz="7139">
                <a:solidFill>
                  <a:srgbClr val="101011"/>
                </a:solidFill>
                <a:latin typeface="Marykate"/>
              </a:rPr>
              <a:t>TAMPILAN CHECKOUT</a:t>
            </a:r>
          </a:p>
        </p:txBody>
      </p:sp>
      <p:pic>
        <p:nvPicPr>
          <p:cNvPr name="Picture 7" id="7">
            <a:hlinkClick r:id="rId8" action="ppaction://hlinksldjump"/>
          </p:cNvPr>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841975" y="8386056"/>
            <a:ext cx="604049" cy="604049"/>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01" r="0" b="780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389245" y="1028700"/>
            <a:ext cx="7509510" cy="822960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27680" y="5143500"/>
            <a:ext cx="3957689" cy="411480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695158" y="1202407"/>
            <a:ext cx="5065893" cy="2219782"/>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603605" y="4295433"/>
            <a:ext cx="3825295" cy="411480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28700" y="1202407"/>
            <a:ext cx="2813578" cy="3134906"/>
          </a:xfrm>
          <a:prstGeom prst="rect">
            <a:avLst/>
          </a:prstGeom>
        </p:spPr>
      </p:pic>
      <p:pic>
        <p:nvPicPr>
          <p:cNvPr name="Picture 8" id="8">
            <a:hlinkClick r:id="rId14" action="ppaction://hlinksldjump"/>
          </p:cNvPr>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375094">
            <a:off x="10850248" y="1708249"/>
            <a:ext cx="604049" cy="604049"/>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96691" y="6563981"/>
            <a:ext cx="2094617" cy="628385"/>
          </a:xfrm>
          <a:prstGeom prst="rect">
            <a:avLst/>
          </a:prstGeom>
        </p:spPr>
      </p:pic>
      <p:sp>
        <p:nvSpPr>
          <p:cNvPr name="TextBox 4" id="4"/>
          <p:cNvSpPr txBox="true"/>
          <p:nvPr/>
        </p:nvSpPr>
        <p:spPr>
          <a:xfrm rot="0">
            <a:off x="8429863" y="1286824"/>
            <a:ext cx="1428274" cy="3856676"/>
          </a:xfrm>
          <a:prstGeom prst="rect">
            <a:avLst/>
          </a:prstGeom>
        </p:spPr>
        <p:txBody>
          <a:bodyPr anchor="t" rtlCol="false" tIns="0" lIns="0" bIns="0" rIns="0">
            <a:spAutoFit/>
          </a:bodyPr>
          <a:lstStyle/>
          <a:p>
            <a:pPr algn="ctr">
              <a:lnSpc>
                <a:spcPts val="31552"/>
              </a:lnSpc>
            </a:pPr>
            <a:r>
              <a:rPr lang="en-US" sz="22537">
                <a:solidFill>
                  <a:srgbClr val="000000"/>
                </a:solidFill>
                <a:latin typeface="Source Serif Pro"/>
              </a:rPr>
              <a:t>1</a:t>
            </a:r>
          </a:p>
        </p:txBody>
      </p:sp>
      <p:sp>
        <p:nvSpPr>
          <p:cNvPr name="TextBox 5" id="5"/>
          <p:cNvSpPr txBox="true"/>
          <p:nvPr/>
        </p:nvSpPr>
        <p:spPr>
          <a:xfrm rot="0">
            <a:off x="4192267" y="5010150"/>
            <a:ext cx="9903466" cy="1218843"/>
          </a:xfrm>
          <a:prstGeom prst="rect">
            <a:avLst/>
          </a:prstGeom>
        </p:spPr>
        <p:txBody>
          <a:bodyPr anchor="t" rtlCol="false" tIns="0" lIns="0" bIns="0" rIns="0">
            <a:spAutoFit/>
          </a:bodyPr>
          <a:lstStyle/>
          <a:p>
            <a:pPr algn="ctr">
              <a:lnSpc>
                <a:spcPts val="9994"/>
              </a:lnSpc>
            </a:pPr>
            <a:r>
              <a:rPr lang="en-US" sz="7139">
                <a:solidFill>
                  <a:srgbClr val="000000"/>
                </a:solidFill>
                <a:latin typeface="Marykate"/>
              </a:rPr>
              <a:t>REGISTRATION PAGE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15878" t="11895" r="16119" b="11895"/>
          <a:stretch>
            <a:fillRect/>
          </a:stretch>
        </p:blipFill>
        <p:spPr>
          <a:xfrm flipH="false" flipV="false" rot="0">
            <a:off x="7488884" y="0"/>
            <a:ext cx="10799116" cy="10287000"/>
          </a:xfrm>
          <a:prstGeom prst="rect">
            <a:avLst/>
          </a:prstGeom>
        </p:spPr>
      </p:pic>
      <p:sp>
        <p:nvSpPr>
          <p:cNvPr name="AutoShape 4" id="4"/>
          <p:cNvSpPr/>
          <p:nvPr/>
        </p:nvSpPr>
        <p:spPr>
          <a:xfrm rot="5400000">
            <a:off x="2364434" y="5110162"/>
            <a:ext cx="10287000" cy="0"/>
          </a:xfrm>
          <a:prstGeom prst="line">
            <a:avLst/>
          </a:prstGeom>
          <a:ln cap="flat" w="66675">
            <a:solidFill>
              <a:srgbClr val="545454"/>
            </a:solidFill>
            <a:prstDash val="solid"/>
            <a:headEnd type="none" len="sm" w="sm"/>
            <a:tailEnd type="none" len="sm" w="sm"/>
          </a:ln>
        </p:spPr>
      </p:sp>
      <p:pic>
        <p:nvPicPr>
          <p:cNvPr name="Picture 5" id="5"/>
          <p:cNvPicPr>
            <a:picLocks noChangeAspect="true"/>
          </p:cNvPicPr>
          <p:nvPr/>
        </p:nvPicPr>
        <p:blipFill>
          <a:blip r:embed="rId4"/>
          <a:srcRect l="0" t="0" r="0" b="0"/>
          <a:stretch>
            <a:fillRect/>
          </a:stretch>
        </p:blipFill>
        <p:spPr>
          <a:xfrm flipH="false" flipV="false" rot="0">
            <a:off x="5215545" y="6025981"/>
            <a:ext cx="2098552" cy="4261019"/>
          </a:xfrm>
          <a:prstGeom prst="rect">
            <a:avLst/>
          </a:prstGeom>
        </p:spPr>
      </p:pic>
      <p:pic>
        <p:nvPicPr>
          <p:cNvPr name="Picture 6" id="6">
            <a:hlinkClick r:id="rId7" action="ppaction://hlinksldjump"/>
          </p:cNvPr>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135852" y="7552442"/>
            <a:ext cx="604049" cy="604049"/>
          </a:xfrm>
          <a:prstGeom prst="rect">
            <a:avLst/>
          </a:prstGeom>
        </p:spPr>
      </p:pic>
      <p:sp>
        <p:nvSpPr>
          <p:cNvPr name="TextBox 7" id="7"/>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8" id="8"/>
          <p:cNvSpPr txBox="true"/>
          <p:nvPr/>
        </p:nvSpPr>
        <p:spPr>
          <a:xfrm rot="0">
            <a:off x="610932" y="2128988"/>
            <a:ext cx="5653889" cy="4548204"/>
          </a:xfrm>
          <a:prstGeom prst="rect">
            <a:avLst/>
          </a:prstGeom>
        </p:spPr>
        <p:txBody>
          <a:bodyPr anchor="t" rtlCol="false" tIns="0" lIns="0" bIns="0" rIns="0">
            <a:spAutoFit/>
          </a:bodyPr>
          <a:lstStyle/>
          <a:p>
            <a:pPr algn="ctr">
              <a:lnSpc>
                <a:spcPts val="6036"/>
              </a:lnSpc>
            </a:pPr>
            <a:r>
              <a:rPr lang="en-US" sz="4311">
                <a:solidFill>
                  <a:srgbClr val="000000"/>
                </a:solidFill>
                <a:latin typeface="Marykate"/>
              </a:rPr>
              <a:t>Registrasi memiliki pengertian sebagai sebuah tahapan pendaftaran setiap program yang berfungsi untuk menghubungkan data pribadi pengguna di program tersebut.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sp>
        <p:nvSpPr>
          <p:cNvPr name="TextBox 3" id="3"/>
          <p:cNvSpPr txBox="true"/>
          <p:nvPr/>
        </p:nvSpPr>
        <p:spPr>
          <a:xfrm rot="0">
            <a:off x="8429863" y="1286824"/>
            <a:ext cx="1428274" cy="3856676"/>
          </a:xfrm>
          <a:prstGeom prst="rect">
            <a:avLst/>
          </a:prstGeom>
        </p:spPr>
        <p:txBody>
          <a:bodyPr anchor="t" rtlCol="false" tIns="0" lIns="0" bIns="0" rIns="0">
            <a:spAutoFit/>
          </a:bodyPr>
          <a:lstStyle/>
          <a:p>
            <a:pPr algn="ctr">
              <a:lnSpc>
                <a:spcPts val="31552"/>
              </a:lnSpc>
            </a:pPr>
            <a:r>
              <a:rPr lang="en-US" sz="22537">
                <a:solidFill>
                  <a:srgbClr val="000000"/>
                </a:solidFill>
                <a:latin typeface="Source Serif Pro"/>
              </a:rPr>
              <a:t>2</a:t>
            </a:r>
          </a:p>
        </p:txBody>
      </p:sp>
      <p:sp>
        <p:nvSpPr>
          <p:cNvPr name="TextBox 4" id="4"/>
          <p:cNvSpPr txBox="true"/>
          <p:nvPr/>
        </p:nvSpPr>
        <p:spPr>
          <a:xfrm rot="0">
            <a:off x="4192267" y="5010150"/>
            <a:ext cx="9903466" cy="1218843"/>
          </a:xfrm>
          <a:prstGeom prst="rect">
            <a:avLst/>
          </a:prstGeom>
        </p:spPr>
        <p:txBody>
          <a:bodyPr anchor="t" rtlCol="false" tIns="0" lIns="0" bIns="0" rIns="0">
            <a:spAutoFit/>
          </a:bodyPr>
          <a:lstStyle/>
          <a:p>
            <a:pPr algn="ctr">
              <a:lnSpc>
                <a:spcPts val="9994"/>
              </a:lnSpc>
            </a:pPr>
            <a:r>
              <a:rPr lang="en-US" sz="7139">
                <a:solidFill>
                  <a:srgbClr val="000000"/>
                </a:solidFill>
                <a:latin typeface="Marykate"/>
              </a:rPr>
              <a:t>LOGIN PAGE</a:t>
            </a:r>
          </a:p>
        </p:txBody>
      </p:sp>
      <p:pic>
        <p:nvPicPr>
          <p:cNvPr name="Picture 5" id="5">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96691" y="6563981"/>
            <a:ext cx="2094617" cy="628385"/>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23585" t="11268" r="23807" b="11268"/>
          <a:stretch>
            <a:fillRect/>
          </a:stretch>
        </p:blipFill>
        <p:spPr>
          <a:xfrm flipH="false" flipV="false" rot="0">
            <a:off x="0" y="0"/>
            <a:ext cx="8510994" cy="102870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4843528" y="3597469"/>
            <a:ext cx="3444472" cy="6753867"/>
          </a:xfrm>
          <a:prstGeom prst="rect">
            <a:avLst/>
          </a:prstGeom>
        </p:spPr>
      </p:pic>
      <p:sp>
        <p:nvSpPr>
          <p:cNvPr name="TextBox 5" id="5"/>
          <p:cNvSpPr txBox="true"/>
          <p:nvPr/>
        </p:nvSpPr>
        <p:spPr>
          <a:xfrm rot="0">
            <a:off x="8496707" y="-21389"/>
            <a:ext cx="6828656" cy="6158864"/>
          </a:xfrm>
          <a:prstGeom prst="rect">
            <a:avLst/>
          </a:prstGeom>
        </p:spPr>
        <p:txBody>
          <a:bodyPr anchor="t" rtlCol="false" tIns="0" lIns="0" bIns="0" rIns="0">
            <a:spAutoFit/>
          </a:bodyPr>
          <a:lstStyle/>
          <a:p>
            <a:pPr algn="ctr">
              <a:lnSpc>
                <a:spcPts val="5460"/>
              </a:lnSpc>
            </a:pPr>
            <a:r>
              <a:rPr lang="en-US" sz="3900">
                <a:solidFill>
                  <a:srgbClr val="000000"/>
                </a:solidFill>
                <a:latin typeface="Marykate"/>
              </a:rPr>
              <a:t>Pengertian login adalah</a:t>
            </a:r>
            <a:r>
              <a:rPr lang="en-US" sz="3900">
                <a:solidFill>
                  <a:srgbClr val="000000"/>
                </a:solidFill>
                <a:latin typeface="Marykate"/>
              </a:rPr>
              <a:t> proses masuk ke jaringan komputer dengan memasukkan identitas </a:t>
            </a:r>
            <a:r>
              <a:rPr lang="en-US" sz="3900">
                <a:solidFill>
                  <a:srgbClr val="000000"/>
                </a:solidFill>
                <a:latin typeface="Marykate"/>
              </a:rPr>
              <a:t>akun</a:t>
            </a:r>
            <a:r>
              <a:rPr lang="en-US" sz="3900">
                <a:solidFill>
                  <a:srgbClr val="000000"/>
                </a:solidFill>
                <a:latin typeface="Marykate"/>
              </a:rPr>
              <a:t> minimal terdiri dari username/akun pengguna dan password untuk mendapatkan hak akses. Antara username dan password keduanya saat digunakan untuk login harus tepat jangan sampai salah ketik, karena keduanya saling terkait dan tidak bisa dipisahkan. </a:t>
            </a:r>
          </a:p>
        </p:txBody>
      </p:sp>
      <p:sp>
        <p:nvSpPr>
          <p:cNvPr name="AutoShape 6" id="6"/>
          <p:cNvSpPr/>
          <p:nvPr/>
        </p:nvSpPr>
        <p:spPr>
          <a:xfrm rot="-5400000">
            <a:off x="3386544" y="5174499"/>
            <a:ext cx="10287000" cy="0"/>
          </a:xfrm>
          <a:prstGeom prst="line">
            <a:avLst/>
          </a:prstGeom>
          <a:ln cap="flat" w="66675">
            <a:solidFill>
              <a:srgbClr val="545454"/>
            </a:solidFill>
            <a:prstDash val="solid"/>
            <a:headEnd type="none" len="sm" w="sm"/>
            <a:tailEnd type="none" len="sm" w="sm"/>
          </a:ln>
        </p:spPr>
      </p:sp>
      <p:pic>
        <p:nvPicPr>
          <p:cNvPr name="Picture 7" id="7">
            <a:hlinkClick r:id="rId7" action="ppaction://hlinksldjump"/>
          </p:cNvPr>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841975" y="8151933"/>
            <a:ext cx="604049" cy="60404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sp>
        <p:nvSpPr>
          <p:cNvPr name="TextBox 3" id="3"/>
          <p:cNvSpPr txBox="true"/>
          <p:nvPr/>
        </p:nvSpPr>
        <p:spPr>
          <a:xfrm rot="0">
            <a:off x="8429863" y="1286824"/>
            <a:ext cx="1428274" cy="3856676"/>
          </a:xfrm>
          <a:prstGeom prst="rect">
            <a:avLst/>
          </a:prstGeom>
        </p:spPr>
        <p:txBody>
          <a:bodyPr anchor="t" rtlCol="false" tIns="0" lIns="0" bIns="0" rIns="0">
            <a:spAutoFit/>
          </a:bodyPr>
          <a:lstStyle/>
          <a:p>
            <a:pPr algn="ctr">
              <a:lnSpc>
                <a:spcPts val="31552"/>
              </a:lnSpc>
            </a:pPr>
            <a:r>
              <a:rPr lang="en-US" sz="22537">
                <a:solidFill>
                  <a:srgbClr val="000000"/>
                </a:solidFill>
                <a:latin typeface="Source Serif Pro"/>
              </a:rPr>
              <a:t>3</a:t>
            </a:r>
          </a:p>
        </p:txBody>
      </p:sp>
      <p:sp>
        <p:nvSpPr>
          <p:cNvPr name="TextBox 4" id="4"/>
          <p:cNvSpPr txBox="true"/>
          <p:nvPr/>
        </p:nvSpPr>
        <p:spPr>
          <a:xfrm rot="0">
            <a:off x="4192267" y="5010150"/>
            <a:ext cx="9903466" cy="1218843"/>
          </a:xfrm>
          <a:prstGeom prst="rect">
            <a:avLst/>
          </a:prstGeom>
        </p:spPr>
        <p:txBody>
          <a:bodyPr anchor="t" rtlCol="false" tIns="0" lIns="0" bIns="0" rIns="0">
            <a:spAutoFit/>
          </a:bodyPr>
          <a:lstStyle/>
          <a:p>
            <a:pPr algn="ctr">
              <a:lnSpc>
                <a:spcPts val="9994"/>
              </a:lnSpc>
            </a:pPr>
            <a:r>
              <a:rPr lang="en-US" sz="7139">
                <a:solidFill>
                  <a:srgbClr val="000000"/>
                </a:solidFill>
                <a:latin typeface="Marykate"/>
              </a:rPr>
              <a:t>ADMIN</a:t>
            </a:r>
          </a:p>
        </p:txBody>
      </p:sp>
      <p:pic>
        <p:nvPicPr>
          <p:cNvPr name="Picture 5" id="5">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96691" y="6563981"/>
            <a:ext cx="2094617" cy="62838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a:hlinkClick r:id="rId5" action="ppaction://hlinksldjump"/>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16226" y="2455326"/>
            <a:ext cx="1176240" cy="1176240"/>
          </a:xfrm>
          <a:prstGeom prst="rect">
            <a:avLst/>
          </a:prstGeom>
        </p:spPr>
      </p:pic>
      <p:pic>
        <p:nvPicPr>
          <p:cNvPr name="Picture 4" id="4">
            <a:hlinkClick r:id="rId8" action="ppaction://hlinksldjump"/>
          </p:cNvPr>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616226" y="4664808"/>
            <a:ext cx="1176240" cy="1176240"/>
          </a:xfrm>
          <a:prstGeom prst="rect">
            <a:avLst/>
          </a:prstGeom>
        </p:spPr>
      </p:pic>
      <p:pic>
        <p:nvPicPr>
          <p:cNvPr name="Picture 5" id="5">
            <a:hlinkClick r:id="rId11" action="ppaction://hlinksldjump"/>
          </p:cNvPr>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2616226" y="6722208"/>
            <a:ext cx="1176240" cy="1176240"/>
          </a:xfrm>
          <a:prstGeom prst="rect">
            <a:avLst/>
          </a:prstGeom>
        </p:spPr>
      </p:pic>
      <p:pic>
        <p:nvPicPr>
          <p:cNvPr name="Picture 6" id="6">
            <a:hlinkClick r:id="rId14" action="ppaction://hlinksldjump"/>
          </p:cNvPr>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352268" y="8956275"/>
            <a:ext cx="604049" cy="604049"/>
          </a:xfrm>
          <a:prstGeom prst="rect">
            <a:avLst/>
          </a:prstGeom>
        </p:spPr>
      </p:pic>
      <p:sp>
        <p:nvSpPr>
          <p:cNvPr name="TextBox 7" id="7"/>
          <p:cNvSpPr txBox="true"/>
          <p:nvPr/>
        </p:nvSpPr>
        <p:spPr>
          <a:xfrm rot="0">
            <a:off x="12410933" y="132080"/>
            <a:ext cx="5128975" cy="896620"/>
          </a:xfrm>
          <a:prstGeom prst="rect">
            <a:avLst/>
          </a:prstGeom>
        </p:spPr>
        <p:txBody>
          <a:bodyPr anchor="t" rtlCol="false" tIns="0" lIns="0" bIns="0" rIns="0">
            <a:spAutoFit/>
          </a:bodyPr>
          <a:lstStyle/>
          <a:p>
            <a:pPr algn="ctr">
              <a:lnSpc>
                <a:spcPts val="7279"/>
              </a:lnSpc>
            </a:pPr>
            <a:r>
              <a:rPr lang="en-US" sz="5199">
                <a:solidFill>
                  <a:srgbClr val="000000"/>
                </a:solidFill>
                <a:latin typeface="Marykate"/>
              </a:rPr>
              <a:t>FITUR HALAMAN ADMIN</a:t>
            </a:r>
          </a:p>
        </p:txBody>
      </p:sp>
      <p:sp>
        <p:nvSpPr>
          <p:cNvPr name="AutoShape 8" id="8"/>
          <p:cNvSpPr/>
          <p:nvPr/>
        </p:nvSpPr>
        <p:spPr>
          <a:xfrm rot="0">
            <a:off x="12410933" y="990600"/>
            <a:ext cx="5128975" cy="0"/>
          </a:xfrm>
          <a:prstGeom prst="line">
            <a:avLst/>
          </a:prstGeom>
          <a:ln cap="flat" w="38100">
            <a:solidFill>
              <a:srgbClr val="000000"/>
            </a:solidFill>
            <a:prstDash val="solid"/>
            <a:headEnd type="none" len="sm" w="sm"/>
            <a:tailEnd type="none" len="sm" w="sm"/>
          </a:ln>
        </p:spPr>
      </p:sp>
      <p:pic>
        <p:nvPicPr>
          <p:cNvPr name="Picture 9" id="9"/>
          <p:cNvPicPr>
            <a:picLocks noChangeAspect="true"/>
          </p:cNvPicPr>
          <p:nvPr/>
        </p:nvPicPr>
        <p:blipFill>
          <a:blip r:embed="rId15"/>
          <a:srcRect l="0" t="0" r="0" b="0"/>
          <a:stretch>
            <a:fillRect/>
          </a:stretch>
        </p:blipFill>
        <p:spPr>
          <a:xfrm flipH="false" flipV="false" rot="0">
            <a:off x="13946692" y="2455326"/>
            <a:ext cx="3593216" cy="5264785"/>
          </a:xfrm>
          <a:prstGeom prst="rect">
            <a:avLst/>
          </a:prstGeom>
        </p:spPr>
      </p:pic>
      <p:sp>
        <p:nvSpPr>
          <p:cNvPr name="TextBox 10" id="10"/>
          <p:cNvSpPr txBox="true"/>
          <p:nvPr/>
        </p:nvSpPr>
        <p:spPr>
          <a:xfrm rot="0">
            <a:off x="1758232" y="1948181"/>
            <a:ext cx="9792121"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Marykate"/>
              </a:rPr>
              <a:t>TAMPILAN DATA PRODUK</a:t>
            </a:r>
          </a:p>
          <a:p>
            <a:pPr algn="ctr">
              <a:lnSpc>
                <a:spcPts val="12880"/>
              </a:lnSpc>
            </a:pPr>
          </a:p>
        </p:txBody>
      </p:sp>
      <p:sp>
        <p:nvSpPr>
          <p:cNvPr name="TextBox 11" id="11"/>
          <p:cNvSpPr txBox="true"/>
          <p:nvPr/>
        </p:nvSpPr>
        <p:spPr>
          <a:xfrm rot="0">
            <a:off x="2254591" y="6331903"/>
            <a:ext cx="879940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Marykate"/>
              </a:rPr>
              <a:t>TAMPILAN DATA USER</a:t>
            </a:r>
          </a:p>
        </p:txBody>
      </p:sp>
      <p:sp>
        <p:nvSpPr>
          <p:cNvPr name="TextBox 12" id="12"/>
          <p:cNvSpPr txBox="true"/>
          <p:nvPr/>
        </p:nvSpPr>
        <p:spPr>
          <a:xfrm rot="0">
            <a:off x="2178991" y="4274503"/>
            <a:ext cx="895060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Marykate"/>
              </a:rPr>
              <a:t>TAMPILAN TRANSAKSI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96" r="0" b="779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727495" y="2752339"/>
            <a:ext cx="12833009" cy="4782322"/>
          </a:xfrm>
          <a:prstGeom prst="rect">
            <a:avLst/>
          </a:prstGeom>
        </p:spPr>
      </p:pic>
      <p:pic>
        <p:nvPicPr>
          <p:cNvPr name="Picture 4" id="4">
            <a:hlinkClick r:id="rId6" action="ppaction://hlinksldjump"/>
          </p:cNvPr>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41975" y="8151933"/>
            <a:ext cx="604049" cy="60404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20085" y="7429009"/>
            <a:ext cx="2890435" cy="26539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DAFULE4lUG0</dc:identifier>
  <dcterms:modified xsi:type="dcterms:W3CDTF">2011-08-01T06:04:30Z</dcterms:modified>
  <cp:revision>1</cp:revision>
  <dc:title>KELOMPOK 2 - KANTIN SEHAT ONLINE</dc:title>
</cp:coreProperties>
</file>